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4630400" cy="1920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4C0F"/>
    <a:srgbClr val="345DA6"/>
    <a:srgbClr val="538034"/>
    <a:srgbClr val="9A67D7"/>
    <a:srgbClr val="F65C9A"/>
    <a:srgbClr val="FF1976"/>
    <a:srgbClr val="884BD1"/>
    <a:srgbClr val="00A3B0"/>
    <a:srgbClr val="25231D"/>
    <a:srgbClr val="503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31" d="100"/>
          <a:sy n="31" d="100"/>
        </p:scale>
        <p:origin x="2434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3142616"/>
            <a:ext cx="12435840" cy="6685280"/>
          </a:xfrm>
        </p:spPr>
        <p:txBody>
          <a:bodyPr anchor="b"/>
          <a:lstStyle>
            <a:lvl1pPr algn="ctr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10085706"/>
            <a:ext cx="10972800" cy="4636134"/>
          </a:xfrm>
        </p:spPr>
        <p:txBody>
          <a:bodyPr/>
          <a:lstStyle>
            <a:lvl1pPr marL="0" indent="0" algn="ctr">
              <a:buNone/>
              <a:defRPr sz="3840"/>
            </a:lvl1pPr>
            <a:lvl2pPr marL="731520" indent="0" algn="ctr">
              <a:buNone/>
              <a:defRPr sz="3200"/>
            </a:lvl2pPr>
            <a:lvl3pPr marL="1463040" indent="0" algn="ctr">
              <a:buNone/>
              <a:defRPr sz="2880"/>
            </a:lvl3pPr>
            <a:lvl4pPr marL="2194560" indent="0" algn="ctr">
              <a:buNone/>
              <a:defRPr sz="2560"/>
            </a:lvl4pPr>
            <a:lvl5pPr marL="2926080" indent="0" algn="ctr">
              <a:buNone/>
              <a:defRPr sz="2560"/>
            </a:lvl5pPr>
            <a:lvl6pPr marL="3657600" indent="0" algn="ctr">
              <a:buNone/>
              <a:defRPr sz="2560"/>
            </a:lvl6pPr>
            <a:lvl7pPr marL="4389120" indent="0" algn="ctr">
              <a:buNone/>
              <a:defRPr sz="2560"/>
            </a:lvl7pPr>
            <a:lvl8pPr marL="5120640" indent="0" algn="ctr">
              <a:buNone/>
              <a:defRPr sz="2560"/>
            </a:lvl8pPr>
            <a:lvl9pPr marL="5852160" indent="0" algn="ctr">
              <a:buNone/>
              <a:defRPr sz="25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3EA6A-4F7F-4827-8CED-2B0ABCC8C332}" type="datetimeFigureOut">
              <a:rPr lang="en-US" smtClean="0"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5476-AE39-49E4-8984-428460057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229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3EA6A-4F7F-4827-8CED-2B0ABCC8C332}" type="datetimeFigureOut">
              <a:rPr lang="en-US" smtClean="0"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5476-AE39-49E4-8984-428460057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506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8221" y="4787270"/>
            <a:ext cx="12618720" cy="7987664"/>
          </a:xfrm>
        </p:spPr>
        <p:txBody>
          <a:bodyPr anchor="b"/>
          <a:lstStyle>
            <a:lvl1pPr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8221" y="12850500"/>
            <a:ext cx="12618720" cy="4200524"/>
          </a:xfrm>
        </p:spPr>
        <p:txBody>
          <a:bodyPr/>
          <a:lstStyle>
            <a:lvl1pPr marL="0" indent="0">
              <a:buNone/>
              <a:defRPr sz="3840">
                <a:solidFill>
                  <a:schemeClr val="tx1"/>
                </a:solidFill>
              </a:defRPr>
            </a:lvl1pPr>
            <a:lvl2pPr marL="73152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46304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3pPr>
            <a:lvl4pPr marL="219456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4pPr>
            <a:lvl5pPr marL="292608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5pPr>
            <a:lvl6pPr marL="365760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6pPr>
            <a:lvl7pPr marL="438912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7pPr>
            <a:lvl8pPr marL="512064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8pPr>
            <a:lvl9pPr marL="585216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3EA6A-4F7F-4827-8CED-2B0ABCC8C332}" type="datetimeFigureOut">
              <a:rPr lang="en-US" smtClean="0"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5476-AE39-49E4-8984-428460057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03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5840" y="5111750"/>
            <a:ext cx="6217920" cy="121837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0" y="5111750"/>
            <a:ext cx="6217920" cy="121837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3EA6A-4F7F-4827-8CED-2B0ABCC8C332}" type="datetimeFigureOut">
              <a:rPr lang="en-US" smtClean="0"/>
              <a:t>5/18/2018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5476-AE39-49E4-8984-428460057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069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1022354"/>
            <a:ext cx="12618720" cy="37115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7747" y="4707256"/>
            <a:ext cx="6189344" cy="2306954"/>
          </a:xfrm>
        </p:spPr>
        <p:txBody>
          <a:bodyPr anchor="b"/>
          <a:lstStyle>
            <a:lvl1pPr marL="0" indent="0">
              <a:buNone/>
              <a:defRPr sz="3840" b="1"/>
            </a:lvl1pPr>
            <a:lvl2pPr marL="731520" indent="0">
              <a:buNone/>
              <a:defRPr sz="3200" b="1"/>
            </a:lvl2pPr>
            <a:lvl3pPr marL="1463040" indent="0">
              <a:buNone/>
              <a:defRPr sz="2880" b="1"/>
            </a:lvl3pPr>
            <a:lvl4pPr marL="2194560" indent="0">
              <a:buNone/>
              <a:defRPr sz="2560" b="1"/>
            </a:lvl4pPr>
            <a:lvl5pPr marL="2926080" indent="0">
              <a:buNone/>
              <a:defRPr sz="2560" b="1"/>
            </a:lvl5pPr>
            <a:lvl6pPr marL="3657600" indent="0">
              <a:buNone/>
              <a:defRPr sz="2560" b="1"/>
            </a:lvl6pPr>
            <a:lvl7pPr marL="4389120" indent="0">
              <a:buNone/>
              <a:defRPr sz="2560" b="1"/>
            </a:lvl7pPr>
            <a:lvl8pPr marL="5120640" indent="0">
              <a:buNone/>
              <a:defRPr sz="2560" b="1"/>
            </a:lvl8pPr>
            <a:lvl9pPr marL="5852160" indent="0">
              <a:buNone/>
              <a:defRPr sz="25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7747" y="7014210"/>
            <a:ext cx="6189344" cy="103168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06641" y="4707256"/>
            <a:ext cx="6219826" cy="2306954"/>
          </a:xfrm>
        </p:spPr>
        <p:txBody>
          <a:bodyPr anchor="b"/>
          <a:lstStyle>
            <a:lvl1pPr marL="0" indent="0">
              <a:buNone/>
              <a:defRPr sz="3840" b="1"/>
            </a:lvl1pPr>
            <a:lvl2pPr marL="731520" indent="0">
              <a:buNone/>
              <a:defRPr sz="3200" b="1"/>
            </a:lvl2pPr>
            <a:lvl3pPr marL="1463040" indent="0">
              <a:buNone/>
              <a:defRPr sz="2880" b="1"/>
            </a:lvl3pPr>
            <a:lvl4pPr marL="2194560" indent="0">
              <a:buNone/>
              <a:defRPr sz="2560" b="1"/>
            </a:lvl4pPr>
            <a:lvl5pPr marL="2926080" indent="0">
              <a:buNone/>
              <a:defRPr sz="2560" b="1"/>
            </a:lvl5pPr>
            <a:lvl6pPr marL="3657600" indent="0">
              <a:buNone/>
              <a:defRPr sz="2560" b="1"/>
            </a:lvl6pPr>
            <a:lvl7pPr marL="4389120" indent="0">
              <a:buNone/>
              <a:defRPr sz="2560" b="1"/>
            </a:lvl7pPr>
            <a:lvl8pPr marL="5120640" indent="0">
              <a:buNone/>
              <a:defRPr sz="2560" b="1"/>
            </a:lvl8pPr>
            <a:lvl9pPr marL="5852160" indent="0">
              <a:buNone/>
              <a:defRPr sz="25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06641" y="7014210"/>
            <a:ext cx="6219826" cy="103168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3EA6A-4F7F-4827-8CED-2B0ABCC8C332}" type="datetimeFigureOut">
              <a:rPr lang="en-US" smtClean="0"/>
              <a:t>5/18/2018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5476-AE39-49E4-8984-428460057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578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3EA6A-4F7F-4827-8CED-2B0ABCC8C332}" type="datetimeFigureOut">
              <a:rPr lang="en-US" smtClean="0"/>
              <a:t>5/18/2018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5476-AE39-49E4-8984-428460057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984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3EA6A-4F7F-4827-8CED-2B0ABCC8C332}" type="datetimeFigureOut">
              <a:rPr lang="en-US" smtClean="0"/>
              <a:t>5/18/2018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5476-AE39-49E4-8984-428460057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897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1280160"/>
            <a:ext cx="4718685" cy="4480560"/>
          </a:xfrm>
        </p:spPr>
        <p:txBody>
          <a:bodyPr anchor="b"/>
          <a:lstStyle>
            <a:lvl1pPr>
              <a:defRPr sz="51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9826" y="2764794"/>
            <a:ext cx="7406640" cy="13646150"/>
          </a:xfrm>
        </p:spPr>
        <p:txBody>
          <a:bodyPr/>
          <a:lstStyle>
            <a:lvl1pPr>
              <a:defRPr sz="5120"/>
            </a:lvl1pPr>
            <a:lvl2pPr>
              <a:defRPr sz="4480"/>
            </a:lvl2pPr>
            <a:lvl3pPr>
              <a:defRPr sz="384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5760720"/>
            <a:ext cx="4718685" cy="10672446"/>
          </a:xfrm>
        </p:spPr>
        <p:txBody>
          <a:bodyPr/>
          <a:lstStyle>
            <a:lvl1pPr marL="0" indent="0">
              <a:buNone/>
              <a:defRPr sz="2560"/>
            </a:lvl1pPr>
            <a:lvl2pPr marL="731520" indent="0">
              <a:buNone/>
              <a:defRPr sz="2240"/>
            </a:lvl2pPr>
            <a:lvl3pPr marL="1463040" indent="0">
              <a:buNone/>
              <a:defRPr sz="1920"/>
            </a:lvl3pPr>
            <a:lvl4pPr marL="2194560" indent="0">
              <a:buNone/>
              <a:defRPr sz="1600"/>
            </a:lvl4pPr>
            <a:lvl5pPr marL="2926080" indent="0">
              <a:buNone/>
              <a:defRPr sz="1600"/>
            </a:lvl5pPr>
            <a:lvl6pPr marL="3657600" indent="0">
              <a:buNone/>
              <a:defRPr sz="1600"/>
            </a:lvl6pPr>
            <a:lvl7pPr marL="4389120" indent="0">
              <a:buNone/>
              <a:defRPr sz="1600"/>
            </a:lvl7pPr>
            <a:lvl8pPr marL="5120640" indent="0">
              <a:buNone/>
              <a:defRPr sz="1600"/>
            </a:lvl8pPr>
            <a:lvl9pPr marL="585216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3EA6A-4F7F-4827-8CED-2B0ABCC8C332}" type="datetimeFigureOut">
              <a:rPr lang="en-US" smtClean="0"/>
              <a:t>5/18/2018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5476-AE39-49E4-8984-428460057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676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1280160"/>
            <a:ext cx="4718685" cy="4480560"/>
          </a:xfrm>
        </p:spPr>
        <p:txBody>
          <a:bodyPr anchor="b"/>
          <a:lstStyle>
            <a:lvl1pPr>
              <a:defRPr sz="51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19826" y="2764794"/>
            <a:ext cx="7406640" cy="13646150"/>
          </a:xfrm>
        </p:spPr>
        <p:txBody>
          <a:bodyPr anchor="t"/>
          <a:lstStyle>
            <a:lvl1pPr marL="0" indent="0">
              <a:buNone/>
              <a:defRPr sz="5120"/>
            </a:lvl1pPr>
            <a:lvl2pPr marL="731520" indent="0">
              <a:buNone/>
              <a:defRPr sz="4480"/>
            </a:lvl2pPr>
            <a:lvl3pPr marL="1463040" indent="0">
              <a:buNone/>
              <a:defRPr sz="3840"/>
            </a:lvl3pPr>
            <a:lvl4pPr marL="2194560" indent="0">
              <a:buNone/>
              <a:defRPr sz="3200"/>
            </a:lvl4pPr>
            <a:lvl5pPr marL="2926080" indent="0">
              <a:buNone/>
              <a:defRPr sz="3200"/>
            </a:lvl5pPr>
            <a:lvl6pPr marL="3657600" indent="0">
              <a:buNone/>
              <a:defRPr sz="3200"/>
            </a:lvl6pPr>
            <a:lvl7pPr marL="4389120" indent="0">
              <a:buNone/>
              <a:defRPr sz="3200"/>
            </a:lvl7pPr>
            <a:lvl8pPr marL="5120640" indent="0">
              <a:buNone/>
              <a:defRPr sz="3200"/>
            </a:lvl8pPr>
            <a:lvl9pPr marL="5852160" indent="0">
              <a:buNone/>
              <a:defRPr sz="3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5760720"/>
            <a:ext cx="4718685" cy="10672446"/>
          </a:xfrm>
        </p:spPr>
        <p:txBody>
          <a:bodyPr/>
          <a:lstStyle>
            <a:lvl1pPr marL="0" indent="0">
              <a:buNone/>
              <a:defRPr sz="2560"/>
            </a:lvl1pPr>
            <a:lvl2pPr marL="731520" indent="0">
              <a:buNone/>
              <a:defRPr sz="2240"/>
            </a:lvl2pPr>
            <a:lvl3pPr marL="1463040" indent="0">
              <a:buNone/>
              <a:defRPr sz="1920"/>
            </a:lvl3pPr>
            <a:lvl4pPr marL="2194560" indent="0">
              <a:buNone/>
              <a:defRPr sz="1600"/>
            </a:lvl4pPr>
            <a:lvl5pPr marL="2926080" indent="0">
              <a:buNone/>
              <a:defRPr sz="1600"/>
            </a:lvl5pPr>
            <a:lvl6pPr marL="3657600" indent="0">
              <a:buNone/>
              <a:defRPr sz="1600"/>
            </a:lvl6pPr>
            <a:lvl7pPr marL="4389120" indent="0">
              <a:buNone/>
              <a:defRPr sz="1600"/>
            </a:lvl7pPr>
            <a:lvl8pPr marL="5120640" indent="0">
              <a:buNone/>
              <a:defRPr sz="1600"/>
            </a:lvl8pPr>
            <a:lvl9pPr marL="585216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3EA6A-4F7F-4827-8CED-2B0ABCC8C332}" type="datetimeFigureOut">
              <a:rPr lang="en-US" smtClean="0"/>
              <a:t>5/18/2018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5476-AE39-49E4-8984-428460057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192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3EA6A-4F7F-4827-8CED-2B0ABCC8C332}" type="datetimeFigureOut">
              <a:rPr lang="en-US" smtClean="0"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5476-AE39-49E4-8984-428460057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218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69881" y="1022350"/>
            <a:ext cx="3154680" cy="1627314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5841" y="1022350"/>
            <a:ext cx="9281160" cy="1627314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3EA6A-4F7F-4827-8CED-2B0ABCC8C332}" type="datetimeFigureOut">
              <a:rPr lang="en-US" smtClean="0"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5476-AE39-49E4-8984-428460057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823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5840" y="1022354"/>
            <a:ext cx="12618720" cy="3711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40" y="5111750"/>
            <a:ext cx="12618720" cy="12183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5840" y="17797784"/>
            <a:ext cx="3291840" cy="1022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93EA6A-4F7F-4827-8CED-2B0ABCC8C332}" type="datetimeFigureOut">
              <a:rPr lang="en-US" smtClean="0"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6320" y="17797784"/>
            <a:ext cx="4937760" cy="1022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32720" y="17797784"/>
            <a:ext cx="3291840" cy="1022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D5476-AE39-49E4-8984-428460057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292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63040" rtl="0" eaLnBrk="1" latinLnBrk="0" hangingPunct="1">
        <a:lnSpc>
          <a:spcPct val="90000"/>
        </a:lnSpc>
        <a:spcBef>
          <a:spcPct val="0"/>
        </a:spcBef>
        <a:buNone/>
        <a:defRPr sz="70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5760" indent="-365760" algn="l" defTabSz="146304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448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indent="-365760" algn="l" defTabSz="146304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384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indent="-365760" algn="l" defTabSz="146304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560320" indent="-365760" algn="l" defTabSz="146304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4pPr>
      <a:lvl5pPr marL="3291840" indent="-365760" algn="l" defTabSz="146304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5pPr>
      <a:lvl6pPr marL="4023360" indent="-365760" algn="l" defTabSz="146304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6pPr>
      <a:lvl7pPr marL="4754880" indent="-365760" algn="l" defTabSz="146304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7pPr>
      <a:lvl8pPr marL="5486400" indent="-365760" algn="l" defTabSz="146304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8pPr>
      <a:lvl9pPr marL="6217920" indent="-365760" algn="l" defTabSz="146304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46304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3pPr>
      <a:lvl4pPr marL="219456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4pPr>
      <a:lvl5pPr marL="292608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5pPr>
      <a:lvl6pPr marL="365760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6pPr>
      <a:lvl7pPr marL="438912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7pPr>
      <a:lvl8pPr marL="512064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8pPr>
      <a:lvl9pPr marL="585216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3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540750" y="10297567"/>
            <a:ext cx="13599113" cy="2308324"/>
          </a:xfrm>
          <a:prstGeom prst="rect">
            <a:avLst/>
          </a:prstGeom>
          <a:gradFill flip="none" rotWithShape="1">
            <a:gsLst>
              <a:gs pos="0">
                <a:srgbClr val="925BD5">
                  <a:shade val="30000"/>
                  <a:satMod val="115000"/>
                </a:srgbClr>
              </a:gs>
              <a:gs pos="50000">
                <a:srgbClr val="925BD5">
                  <a:shade val="67500"/>
                  <a:satMod val="115000"/>
                </a:srgbClr>
              </a:gs>
              <a:gs pos="100000">
                <a:srgbClr val="925BD5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7200" b="1" dirty="0">
                <a:ln>
                  <a:solidFill>
                    <a:schemeClr val="tx1"/>
                  </a:solidFill>
                </a:ln>
                <a:solidFill>
                  <a:srgbClr val="9A67D7"/>
                </a:solidFill>
              </a:rPr>
              <a:t>C</a:t>
            </a:r>
            <a:r>
              <a:rPr lang="en-US" sz="7200" dirty="0">
                <a:solidFill>
                  <a:schemeClr val="bg1"/>
                </a:solidFill>
              </a:rPr>
              <a:t>ompassion</a:t>
            </a:r>
          </a:p>
          <a:p>
            <a:endParaRPr lang="en-US" sz="7200" dirty="0"/>
          </a:p>
        </p:txBody>
      </p:sp>
      <p:sp>
        <p:nvSpPr>
          <p:cNvPr id="35" name="TextBox 34"/>
          <p:cNvSpPr txBox="1"/>
          <p:nvPr/>
        </p:nvSpPr>
        <p:spPr>
          <a:xfrm>
            <a:off x="515641" y="15249680"/>
            <a:ext cx="13599113" cy="2308324"/>
          </a:xfrm>
          <a:prstGeom prst="rect">
            <a:avLst/>
          </a:prstGeom>
          <a:gradFill flip="none" rotWithShape="1">
            <a:gsLst>
              <a:gs pos="0">
                <a:srgbClr val="FF5399">
                  <a:shade val="30000"/>
                  <a:satMod val="115000"/>
                </a:srgbClr>
              </a:gs>
              <a:gs pos="50000">
                <a:srgbClr val="FF5399">
                  <a:shade val="67500"/>
                  <a:satMod val="115000"/>
                </a:srgbClr>
              </a:gs>
              <a:gs pos="100000">
                <a:srgbClr val="FF5399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7200" b="1" dirty="0">
                <a:ln>
                  <a:solidFill>
                    <a:schemeClr val="tx1"/>
                  </a:solidFill>
                </a:ln>
                <a:solidFill>
                  <a:srgbClr val="F65C9A"/>
                </a:solidFill>
              </a:rPr>
              <a:t>D</a:t>
            </a:r>
            <a:r>
              <a:rPr lang="en-US" sz="7200" dirty="0">
                <a:solidFill>
                  <a:schemeClr val="bg1"/>
                </a:solidFill>
              </a:rPr>
              <a:t>o Your Best</a:t>
            </a:r>
          </a:p>
          <a:p>
            <a:endParaRPr lang="en-US" sz="7200" dirty="0"/>
          </a:p>
        </p:txBody>
      </p:sp>
      <p:sp>
        <p:nvSpPr>
          <p:cNvPr id="34" name="TextBox 33"/>
          <p:cNvSpPr txBox="1"/>
          <p:nvPr/>
        </p:nvSpPr>
        <p:spPr>
          <a:xfrm>
            <a:off x="540750" y="12762354"/>
            <a:ext cx="13599113" cy="2308324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7200" b="1" dirty="0">
                <a:ln>
                  <a:solidFill>
                    <a:schemeClr val="tx1"/>
                  </a:solidFill>
                </a:ln>
                <a:solidFill>
                  <a:srgbClr val="A54C0F"/>
                </a:solidFill>
              </a:rPr>
              <a:t>H</a:t>
            </a:r>
            <a:r>
              <a:rPr lang="en-US" sz="7200" dirty="0">
                <a:solidFill>
                  <a:schemeClr val="bg1"/>
                </a:solidFill>
              </a:rPr>
              <a:t>umility</a:t>
            </a:r>
          </a:p>
          <a:p>
            <a:endParaRPr lang="en-US" sz="7200" dirty="0"/>
          </a:p>
        </p:txBody>
      </p:sp>
      <p:sp>
        <p:nvSpPr>
          <p:cNvPr id="32" name="TextBox 31"/>
          <p:cNvSpPr txBox="1"/>
          <p:nvPr/>
        </p:nvSpPr>
        <p:spPr>
          <a:xfrm>
            <a:off x="515642" y="7832780"/>
            <a:ext cx="13599113" cy="2308324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7200" b="1" dirty="0">
                <a:ln>
                  <a:solidFill>
                    <a:schemeClr val="tx1"/>
                  </a:solidFill>
                </a:ln>
                <a:solidFill>
                  <a:srgbClr val="538034"/>
                </a:solidFill>
              </a:rPr>
              <a:t>A</a:t>
            </a:r>
            <a:r>
              <a:rPr lang="en-US" sz="7200" dirty="0">
                <a:solidFill>
                  <a:schemeClr val="bg1"/>
                </a:solidFill>
              </a:rPr>
              <a:t>wareness</a:t>
            </a:r>
          </a:p>
          <a:p>
            <a:endParaRPr lang="en-US" sz="7200" dirty="0"/>
          </a:p>
        </p:txBody>
      </p:sp>
      <p:sp>
        <p:nvSpPr>
          <p:cNvPr id="31" name="TextBox 30"/>
          <p:cNvSpPr txBox="1"/>
          <p:nvPr/>
        </p:nvSpPr>
        <p:spPr>
          <a:xfrm>
            <a:off x="540750" y="5397935"/>
            <a:ext cx="13599113" cy="2308324"/>
          </a:xfrm>
          <a:prstGeom prst="rect">
            <a:avLst/>
          </a:prstGeom>
          <a:gradFill flip="none" rotWithShape="1">
            <a:gsLst>
              <a:gs pos="0">
                <a:srgbClr val="00A3B0">
                  <a:shade val="30000"/>
                  <a:satMod val="115000"/>
                </a:srgbClr>
              </a:gs>
              <a:gs pos="50000">
                <a:srgbClr val="00A3B0">
                  <a:shade val="67500"/>
                  <a:satMod val="115000"/>
                </a:srgbClr>
              </a:gs>
              <a:gs pos="100000">
                <a:srgbClr val="00A3B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7200" b="1" dirty="0">
                <a:ln>
                  <a:solidFill>
                    <a:schemeClr val="tx1"/>
                  </a:solidFill>
                </a:ln>
                <a:solidFill>
                  <a:srgbClr val="00A3B0"/>
                </a:solidFill>
              </a:rPr>
              <a:t>O</a:t>
            </a:r>
            <a:r>
              <a:rPr lang="en-US" sz="7200" dirty="0">
                <a:solidFill>
                  <a:schemeClr val="bg1"/>
                </a:solidFill>
              </a:rPr>
              <a:t>ptimism</a:t>
            </a:r>
          </a:p>
          <a:p>
            <a:endParaRPr lang="en-US" sz="7200" dirty="0"/>
          </a:p>
        </p:txBody>
      </p:sp>
      <p:sp>
        <p:nvSpPr>
          <p:cNvPr id="30" name="TextBox 29"/>
          <p:cNvSpPr txBox="1"/>
          <p:nvPr/>
        </p:nvSpPr>
        <p:spPr>
          <a:xfrm>
            <a:off x="515643" y="2912389"/>
            <a:ext cx="13599113" cy="2308324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7200" b="1" dirty="0">
                <a:ln>
                  <a:solidFill>
                    <a:schemeClr val="tx1"/>
                  </a:solidFill>
                </a:ln>
                <a:solidFill>
                  <a:srgbClr val="345DA6"/>
                </a:solidFill>
              </a:rPr>
              <a:t>C</a:t>
            </a:r>
            <a:r>
              <a:rPr lang="en-US" sz="7200" dirty="0">
                <a:solidFill>
                  <a:schemeClr val="bg1"/>
                </a:solidFill>
              </a:rPr>
              <a:t>almness</a:t>
            </a:r>
          </a:p>
          <a:p>
            <a:endParaRPr lang="en-US" sz="7200" dirty="0"/>
          </a:p>
        </p:txBody>
      </p:sp>
      <p:sp>
        <p:nvSpPr>
          <p:cNvPr id="4" name="TextBox 3"/>
          <p:cNvSpPr txBox="1"/>
          <p:nvPr/>
        </p:nvSpPr>
        <p:spPr>
          <a:xfrm>
            <a:off x="5473011" y="5434145"/>
            <a:ext cx="69246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“Never give into despair. Allow yourself to slip down             that road, &amp; you surrender to your lowest instincts. </a:t>
            </a:r>
            <a:br>
              <a:rPr lang="en-US" sz="2400" dirty="0">
                <a:solidFill>
                  <a:schemeClr val="bg1"/>
                </a:solidFill>
              </a:rPr>
            </a:b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37812" y="8077553"/>
            <a:ext cx="39891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bg1"/>
                </a:solidFill>
              </a:rPr>
              <a:t>“Sometimes our strengths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lie beneath the surface.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Far beneath in some cases.” </a:t>
            </a:r>
          </a:p>
          <a:p>
            <a:pPr algn="r"/>
            <a:r>
              <a:rPr lang="en-US" sz="2400" dirty="0">
                <a:solidFill>
                  <a:schemeClr val="bg1"/>
                </a:solidFill>
              </a:rPr>
              <a:t>- Moana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clrChange>
              <a:clrFrom>
                <a:srgbClr val="579EC9"/>
              </a:clrFrom>
              <a:clrTo>
                <a:srgbClr val="579EC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224" y="2964218"/>
            <a:ext cx="2228196" cy="224707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4204" y="7908586"/>
            <a:ext cx="1673233" cy="197794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7400" y="2942810"/>
            <a:ext cx="1615357" cy="223681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00A6B2"/>
              </a:clrFrom>
              <a:clrTo>
                <a:srgbClr val="00A6B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3259"/>
          <a:stretch/>
        </p:blipFill>
        <p:spPr>
          <a:xfrm>
            <a:off x="4184615" y="5898744"/>
            <a:ext cx="1796423" cy="166774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>
            <a:clrChange>
              <a:clrFrom>
                <a:srgbClr val="06A3AD"/>
              </a:clrFrom>
              <a:clrTo>
                <a:srgbClr val="06A3A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699" y="10527353"/>
            <a:ext cx="2190853" cy="188214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>
            <a:clrChange>
              <a:clrFrom>
                <a:srgbClr val="48B4AA"/>
              </a:clrFrom>
              <a:clrTo>
                <a:srgbClr val="48B4A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3773" y="15199320"/>
            <a:ext cx="1337909" cy="235868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2DA3A4"/>
              </a:clrFrom>
              <a:clrTo>
                <a:srgbClr val="2DA3A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40"/>
          <a:stretch/>
        </p:blipFill>
        <p:spPr>
          <a:xfrm>
            <a:off x="12130657" y="12819097"/>
            <a:ext cx="2125360" cy="204140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9">
            <a:clrChange>
              <a:clrFrom>
                <a:srgbClr val="0F99A7"/>
              </a:clrFrom>
              <a:clrTo>
                <a:srgbClr val="0F99A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5420" y="10283259"/>
            <a:ext cx="1914443" cy="164468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0">
            <a:clrChange>
              <a:clrFrom>
                <a:srgbClr val="14A3AE"/>
              </a:clrFrom>
              <a:clrTo>
                <a:srgbClr val="14A3A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016" y="7951676"/>
            <a:ext cx="2057569" cy="212186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1">
            <a:clrChange>
              <a:clrFrom>
                <a:srgbClr val="06ADB1"/>
              </a:clrFrom>
              <a:clrTo>
                <a:srgbClr val="06ADB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452" y="15364077"/>
            <a:ext cx="1263986" cy="2047449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540750" y="468816"/>
            <a:ext cx="13599113" cy="2277547"/>
          </a:xfrm>
          <a:prstGeom prst="rect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8800" b="1" dirty="0">
                <a:ln>
                  <a:solidFill>
                    <a:srgbClr val="503D00"/>
                  </a:solidFill>
                </a:ln>
                <a:solidFill>
                  <a:schemeClr val="accent4">
                    <a:lumMod val="40000"/>
                    <a:lumOff val="60000"/>
                  </a:schemeClr>
                </a:solidFill>
              </a:rPr>
              <a:t>Emotional Coaching </a:t>
            </a:r>
            <a:r>
              <a:rPr lang="en-US" sz="7200" b="1" dirty="0">
                <a:solidFill>
                  <a:schemeClr val="bg1"/>
                </a:solidFill>
              </a:rPr>
              <a:t/>
            </a:r>
            <a:br>
              <a:rPr lang="en-US" sz="7200" b="1" dirty="0">
                <a:solidFill>
                  <a:schemeClr val="bg1"/>
                </a:solidFill>
              </a:rPr>
            </a:br>
            <a:r>
              <a:rPr lang="en-US" sz="5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From Cartoon Characters</a:t>
            </a:r>
            <a:endParaRPr lang="en-US" sz="6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289073" y="13413605"/>
            <a:ext cx="44186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bg1"/>
                </a:solidFill>
              </a:rPr>
              <a:t>“Pride is not the opposite of shame, but the source.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True humility is the only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antidote to shame.” - Iroh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61486" y="7038431"/>
            <a:ext cx="7046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“Just Keep Swimming.” - Dory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008586" y="3116995"/>
            <a:ext cx="42062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bg1"/>
                </a:solidFill>
              </a:rPr>
              <a:t>“You gotta stand up tall &amp; learn to face your fears. You’ll see that they can’t hurt you. Just laugh to make them disappear!”</a:t>
            </a:r>
          </a:p>
          <a:p>
            <a:pPr algn="r"/>
            <a:r>
              <a:rPr lang="en-US" sz="2400" dirty="0">
                <a:solidFill>
                  <a:schemeClr val="bg1"/>
                </a:solidFill>
              </a:rPr>
              <a:t>- Pinkie Pie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823823" y="4168333"/>
            <a:ext cx="43220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“Forget about your worries &amp; your strife.” - Baloo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252917" y="9066379"/>
            <a:ext cx="50652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“The past can hurt. But you can either run  from it or learn from it.” - Rafiki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32073" y="11386038"/>
            <a:ext cx="48492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bg1"/>
                </a:solidFill>
              </a:rPr>
              <a:t>“A little consideration, a little thought for others makes all the difference.”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- Eeyore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231548" y="10389131"/>
            <a:ext cx="42172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“If you walk the footsteps of a stranger, you’ll learn things you never knew you never knew.”</a:t>
            </a:r>
          </a:p>
          <a:p>
            <a:pPr algn="r"/>
            <a:r>
              <a:rPr lang="en-US" sz="2400" dirty="0">
                <a:solidFill>
                  <a:schemeClr val="bg1"/>
                </a:solidFill>
              </a:rPr>
              <a:t>- Pocahontas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317146" y="13080004"/>
            <a:ext cx="29337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bg1"/>
                </a:solidFill>
              </a:rPr>
              <a:t>“To laugh at yourself is to love yourself.”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– Mickey Mouse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15641" y="16270911"/>
            <a:ext cx="62553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bg1"/>
                </a:solidFill>
              </a:rPr>
              <a:t>“There’s been trials and tribulations, I know I’ve had my share. But there ain’t nothing gonna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stop me now cause I’m almost there.” - Tiana 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023863" y="15480463"/>
            <a:ext cx="448020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bg1"/>
                </a:solidFill>
              </a:rPr>
              <a:t>“It’s funny how some distance makes everything seem small.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And the fears that once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controlled me can’t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get to me at all.” - Elsa </a:t>
            </a:r>
          </a:p>
        </p:txBody>
      </p:sp>
      <p:sp>
        <p:nvSpPr>
          <p:cNvPr id="46" name="Freeform 45"/>
          <p:cNvSpPr/>
          <p:nvPr/>
        </p:nvSpPr>
        <p:spPr>
          <a:xfrm>
            <a:off x="12359474" y="11473162"/>
            <a:ext cx="1363974" cy="1192786"/>
          </a:xfrm>
          <a:custGeom>
            <a:avLst/>
            <a:gdLst>
              <a:gd name="connsiteX0" fmla="*/ 0 w 1470660"/>
              <a:gd name="connsiteY0" fmla="*/ 7620 h 1230630"/>
              <a:gd name="connsiteX1" fmla="*/ 129540 w 1470660"/>
              <a:gd name="connsiteY1" fmla="*/ 247650 h 1230630"/>
              <a:gd name="connsiteX2" fmla="*/ 262890 w 1470660"/>
              <a:gd name="connsiteY2" fmla="*/ 335280 h 1230630"/>
              <a:gd name="connsiteX3" fmla="*/ 411480 w 1470660"/>
              <a:gd name="connsiteY3" fmla="*/ 407670 h 1230630"/>
              <a:gd name="connsiteX4" fmla="*/ 563880 w 1470660"/>
              <a:gd name="connsiteY4" fmla="*/ 438150 h 1230630"/>
              <a:gd name="connsiteX5" fmla="*/ 746760 w 1470660"/>
              <a:gd name="connsiteY5" fmla="*/ 457200 h 1230630"/>
              <a:gd name="connsiteX6" fmla="*/ 910590 w 1470660"/>
              <a:gd name="connsiteY6" fmla="*/ 476250 h 1230630"/>
              <a:gd name="connsiteX7" fmla="*/ 1024890 w 1470660"/>
              <a:gd name="connsiteY7" fmla="*/ 541020 h 1230630"/>
              <a:gd name="connsiteX8" fmla="*/ 1005840 w 1470660"/>
              <a:gd name="connsiteY8" fmla="*/ 670560 h 1230630"/>
              <a:gd name="connsiteX9" fmla="*/ 941070 w 1470660"/>
              <a:gd name="connsiteY9" fmla="*/ 883920 h 1230630"/>
              <a:gd name="connsiteX10" fmla="*/ 902970 w 1470660"/>
              <a:gd name="connsiteY10" fmla="*/ 1074420 h 1230630"/>
              <a:gd name="connsiteX11" fmla="*/ 941070 w 1470660"/>
              <a:gd name="connsiteY11" fmla="*/ 1230630 h 1230630"/>
              <a:gd name="connsiteX12" fmla="*/ 986790 w 1470660"/>
              <a:gd name="connsiteY12" fmla="*/ 1143000 h 1230630"/>
              <a:gd name="connsiteX13" fmla="*/ 1112520 w 1470660"/>
              <a:gd name="connsiteY13" fmla="*/ 1093470 h 1230630"/>
              <a:gd name="connsiteX14" fmla="*/ 1234440 w 1470660"/>
              <a:gd name="connsiteY14" fmla="*/ 1024890 h 1230630"/>
              <a:gd name="connsiteX15" fmla="*/ 1344930 w 1470660"/>
              <a:gd name="connsiteY15" fmla="*/ 887730 h 1230630"/>
              <a:gd name="connsiteX16" fmla="*/ 1447800 w 1470660"/>
              <a:gd name="connsiteY16" fmla="*/ 720090 h 1230630"/>
              <a:gd name="connsiteX17" fmla="*/ 1470660 w 1470660"/>
              <a:gd name="connsiteY17" fmla="*/ 567690 h 1230630"/>
              <a:gd name="connsiteX18" fmla="*/ 1451610 w 1470660"/>
              <a:gd name="connsiteY18" fmla="*/ 461010 h 1230630"/>
              <a:gd name="connsiteX19" fmla="*/ 1455420 w 1470660"/>
              <a:gd name="connsiteY19" fmla="*/ 281940 h 1230630"/>
              <a:gd name="connsiteX20" fmla="*/ 1413510 w 1470660"/>
              <a:gd name="connsiteY20" fmla="*/ 125730 h 1230630"/>
              <a:gd name="connsiteX21" fmla="*/ 1379220 w 1470660"/>
              <a:gd name="connsiteY21" fmla="*/ 0 h 1230630"/>
              <a:gd name="connsiteX22" fmla="*/ 30480 w 1470660"/>
              <a:gd name="connsiteY22" fmla="*/ 53340 h 1230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470660" h="1230630">
                <a:moveTo>
                  <a:pt x="0" y="7620"/>
                </a:moveTo>
                <a:lnTo>
                  <a:pt x="129540" y="247650"/>
                </a:lnTo>
                <a:lnTo>
                  <a:pt x="262890" y="335280"/>
                </a:lnTo>
                <a:lnTo>
                  <a:pt x="411480" y="407670"/>
                </a:lnTo>
                <a:lnTo>
                  <a:pt x="563880" y="438150"/>
                </a:lnTo>
                <a:lnTo>
                  <a:pt x="746760" y="457200"/>
                </a:lnTo>
                <a:lnTo>
                  <a:pt x="910590" y="476250"/>
                </a:lnTo>
                <a:lnTo>
                  <a:pt x="1024890" y="541020"/>
                </a:lnTo>
                <a:lnTo>
                  <a:pt x="1005840" y="670560"/>
                </a:lnTo>
                <a:lnTo>
                  <a:pt x="941070" y="883920"/>
                </a:lnTo>
                <a:lnTo>
                  <a:pt x="902970" y="1074420"/>
                </a:lnTo>
                <a:lnTo>
                  <a:pt x="941070" y="1230630"/>
                </a:lnTo>
                <a:lnTo>
                  <a:pt x="986790" y="1143000"/>
                </a:lnTo>
                <a:lnTo>
                  <a:pt x="1112520" y="1093470"/>
                </a:lnTo>
                <a:lnTo>
                  <a:pt x="1234440" y="1024890"/>
                </a:lnTo>
                <a:lnTo>
                  <a:pt x="1344930" y="887730"/>
                </a:lnTo>
                <a:lnTo>
                  <a:pt x="1447800" y="720090"/>
                </a:lnTo>
                <a:lnTo>
                  <a:pt x="1470660" y="567690"/>
                </a:lnTo>
                <a:lnTo>
                  <a:pt x="1451610" y="461010"/>
                </a:lnTo>
                <a:lnTo>
                  <a:pt x="1455420" y="281940"/>
                </a:lnTo>
                <a:lnTo>
                  <a:pt x="1413510" y="125730"/>
                </a:lnTo>
                <a:lnTo>
                  <a:pt x="1379220" y="0"/>
                </a:lnTo>
                <a:lnTo>
                  <a:pt x="30480" y="53340"/>
                </a:lnTo>
              </a:path>
            </a:pathLst>
          </a:custGeom>
          <a:solidFill>
            <a:srgbClr val="2523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2">
            <a:clrChange>
              <a:clrFrom>
                <a:srgbClr val="3CA5A8"/>
              </a:clrFrom>
              <a:clrTo>
                <a:srgbClr val="3CA5A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778" y="12713932"/>
            <a:ext cx="2179801" cy="2229342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833" b="4520"/>
          <a:stretch/>
        </p:blipFill>
        <p:spPr>
          <a:xfrm>
            <a:off x="10675405" y="525687"/>
            <a:ext cx="2412481" cy="2090499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6229243" y="6195135"/>
            <a:ext cx="69246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In the darkest times, hope is something you give yourself. That is the meaning of inner strength. 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839573" y="6946272"/>
            <a:ext cx="72461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If you look to the light, often you will find it. But if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you look to the dark, that is all you will ever see.” - Iroh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44817" y="17714968"/>
            <a:ext cx="1351982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Poster prepared by the Social Emotional Learning Research Group &amp; </a:t>
            </a:r>
          </a:p>
          <a:p>
            <a:r>
              <a:rPr lang="en-US" sz="1600" dirty="0"/>
              <a:t>Dr. Kathleen Hughes, Department of Psychology, University of Calgary</a:t>
            </a:r>
          </a:p>
          <a:p>
            <a:r>
              <a:rPr lang="en-US" sz="1600" dirty="0"/>
              <a:t>Graphics &amp; quotes from AAA State of Play, “Life Advice from 50 Beloved Characters”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C5A9DD78-54B3-4873-9C30-D89DFDBAA48E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3CA5A8"/>
              </a:clrFrom>
              <a:clrTo>
                <a:srgbClr val="3CA5A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2518" y="5193186"/>
            <a:ext cx="2125360" cy="21736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FCF9BC1-9433-48AC-AF97-2FB9E581A48A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30" t="24408" r="11474" b="31491"/>
          <a:stretch/>
        </p:blipFill>
        <p:spPr>
          <a:xfrm>
            <a:off x="11009083" y="17674390"/>
            <a:ext cx="3105671" cy="100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2299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2413</TotalTime>
  <Words>269</Words>
  <Application>Microsoft Office PowerPoint</Application>
  <PresentationFormat>Custom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University of Calgary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Kathleen Hughes</dc:creator>
  <cp:lastModifiedBy>Kathleen Hughes</cp:lastModifiedBy>
  <cp:revision>65</cp:revision>
  <dcterms:created xsi:type="dcterms:W3CDTF">2018-05-14T22:27:19Z</dcterms:created>
  <dcterms:modified xsi:type="dcterms:W3CDTF">2018-05-18T14:47:10Z</dcterms:modified>
</cp:coreProperties>
</file>